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2332E97-3D92-4C50-A0CF-2F7EF2B813A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969C-B563-4ACA-ABC1-C7FCB17620D8}" type="datetimeFigureOut">
              <a:rPr lang="de-DE" smtClean="0"/>
              <a:t>06.06.2020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5A8-0019-49A4-A5B0-73E9F4F30A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0795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963-2A0B-4935-9DB6-FE8AFFCEA599}" type="datetimeFigureOut">
              <a:rPr lang="de-DE" smtClean="0"/>
              <a:t>06.06.2020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0CD7-A64C-4357-9C1E-434012D64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1671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1CE7-1455-4985-9F51-2AA2654FF3E5}" type="datetime1">
              <a:rPr lang="de-DE" smtClean="0"/>
              <a:t>06.06.2020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27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B75F-42E8-47E0-A063-FC6D23DD13DF}" type="datetime1">
              <a:rPr lang="de-DE" smtClean="0"/>
              <a:t>06.06.2020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79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F67F-7E9E-403D-89F6-DD230ACFF317}" type="datetime1">
              <a:rPr lang="de-DE" smtClean="0"/>
              <a:t>06.06.2020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35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C0DA-A159-4906-BFE8-78BA98A78873}" type="datetime1">
              <a:rPr lang="de-DE" smtClean="0"/>
              <a:t>06.06.2020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15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131-74F9-4867-818E-A99A176EE5D0}" type="datetime1">
              <a:rPr lang="de-DE" smtClean="0"/>
              <a:t>06.06.2020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215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66E9-8162-43DF-8175-58215F261305}" type="datetime1">
              <a:rPr lang="de-DE" smtClean="0"/>
              <a:t>06.06.2020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72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6B1F-3B8D-4166-B0E0-7CD39E08C927}" type="datetime1">
              <a:rPr lang="de-DE" smtClean="0"/>
              <a:t>06.06.2020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29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F61-AA85-4045-A316-3365FA4D8B01}" type="datetime1">
              <a:rPr lang="de-DE" smtClean="0"/>
              <a:t>06.06.2020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0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F88C-5F68-4CE4-9818-C55976C7EFF3}" type="datetime1">
              <a:rPr lang="de-DE" smtClean="0"/>
              <a:t>06.06.2020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453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DD64-5743-40FC-BEDB-0A01A845E647}" type="datetime1">
              <a:rPr lang="de-DE" smtClean="0"/>
              <a:t>06.06.2020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65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70D-D957-4955-A8DB-210A65F2D554}" type="datetime1">
              <a:rPr lang="de-DE" smtClean="0"/>
              <a:t>06.06.2020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2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79-3F8E-49F5-9EBD-25CD00D22AE7}" type="datetime1">
              <a:rPr lang="de-DE" smtClean="0"/>
              <a:t>06.06.2020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01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731" y="100569"/>
            <a:ext cx="907838" cy="824998"/>
          </a:xfrm>
          <a:effectLst/>
        </p:spPr>
      </p:pic>
      <p:sp>
        <p:nvSpPr>
          <p:cNvPr id="16" name="Textfeld 15"/>
          <p:cNvSpPr txBox="1"/>
          <p:nvPr/>
        </p:nvSpPr>
        <p:spPr>
          <a:xfrm>
            <a:off x="2579077" y="6429989"/>
            <a:ext cx="474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www.hc-gonsenheim.de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</Words>
  <Application>Microsoft Office PowerPoint</Application>
  <PresentationFormat>A4-Papier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Braum, Lukas</dc:creator>
  <cp:lastModifiedBy>Braum, Lukas</cp:lastModifiedBy>
  <cp:revision>15</cp:revision>
  <dcterms:created xsi:type="dcterms:W3CDTF">2020-05-08T05:42:43Z</dcterms:created>
  <dcterms:modified xsi:type="dcterms:W3CDTF">2020-06-06T06:32:14Z</dcterms:modified>
</cp:coreProperties>
</file>