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Abschnitt ohne Titel" id="{02332E97-3D92-4C50-A0CF-2F7EF2B813A6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8" autoAdjust="0"/>
    <p:restoredTop sz="94660"/>
  </p:normalViewPr>
  <p:slideViewPr>
    <p:cSldViewPr snapToGrid="0">
      <p:cViewPr varScale="1">
        <p:scale>
          <a:sx n="54" d="100"/>
          <a:sy n="54" d="100"/>
        </p:scale>
        <p:origin x="236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B1969C-B563-4ACA-ABC1-C7FCB17620D8}" type="datetimeFigureOut">
              <a:rPr lang="de-DE" smtClean="0"/>
              <a:t>27.07.2020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 smtClean="0"/>
              <a:t>HCG- Handball-Club Mainz-Gonsenheim e.V		Postfach 230059 · 55051 Mainz-Gonsenheim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D535A8-0019-49A4-A5B0-73E9F4F30A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307952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06A963-2A0B-4935-9DB6-FE8AFFCEA599}" type="datetimeFigureOut">
              <a:rPr lang="de-DE" smtClean="0"/>
              <a:t>27.07.2020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 smtClean="0"/>
              <a:t>HCG- Handball-Club Mainz-Gonsenheim e.V		Postfach 230059 · 55051 Mainz-Gonsenheim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640CD7-A64C-4357-9C1E-434012D646D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316712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31CE7-1455-4985-9F51-2AA2654FF3E5}" type="datetime1">
              <a:rPr lang="de-DE" smtClean="0"/>
              <a:t>27.07.2020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HCG- Handball-Club Mainz-Gonsenheim e.V  Postfach 230059 · 55051 Mainz-Gonsenheim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E59B-0377-41A7-9BBE-9FFCC3EF3B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69525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CB75F-42E8-47E0-A063-FC6D23DD13DF}" type="datetime1">
              <a:rPr lang="de-DE" smtClean="0"/>
              <a:t>27.07.2020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HCG- Handball-Club Mainz-Gonsenheim e.V  Postfach 230059 · 55051 Mainz-Gonsenheim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E59B-0377-41A7-9BBE-9FFCC3EF3B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3648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1F67F-7E9E-403D-89F6-DD230ACFF317}" type="datetime1">
              <a:rPr lang="de-DE" smtClean="0"/>
              <a:t>27.07.2020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HCG- Handball-Club Mainz-Gonsenheim e.V  Postfach 230059 · 55051 Mainz-Gonsenheim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E59B-0377-41A7-9BBE-9FFCC3EF3B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7783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8C0DA-A159-4906-BFE8-78BA98A78873}" type="datetime1">
              <a:rPr lang="de-DE" smtClean="0"/>
              <a:t>27.07.2020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HCG- Handball-Club Mainz-Gonsenheim e.V  Postfach 230059 · 55051 Mainz-Gonsenheim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E59B-0377-41A7-9BBE-9FFCC3EF3B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8886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1131-74F9-4867-818E-A99A176EE5D0}" type="datetime1">
              <a:rPr lang="de-DE" smtClean="0"/>
              <a:t>27.07.2020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HCG- Handball-Club Mainz-Gonsenheim e.V  Postfach 230059 · 55051 Mainz-Gonsenheim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E59B-0377-41A7-9BBE-9FFCC3EF3B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4079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66E9-8162-43DF-8175-58215F261305}" type="datetime1">
              <a:rPr lang="de-DE" smtClean="0"/>
              <a:t>27.07.2020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HCG- Handball-Club Mainz-Gonsenheim e.V  Postfach 230059 · 55051 Mainz-Gonsenheim</a:t>
            </a: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E59B-0377-41A7-9BBE-9FFCC3EF3B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239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26B1F-3B8D-4166-B0E0-7CD39E08C927}" type="datetime1">
              <a:rPr lang="de-DE" smtClean="0"/>
              <a:t>27.07.2020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HCG- Handball-Club Mainz-Gonsenheim e.V  Postfach 230059 · 55051 Mainz-Gonsenheim</a:t>
            </a:r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E59B-0377-41A7-9BBE-9FFCC3EF3B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2818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29F61-AA85-4045-A316-3365FA4D8B01}" type="datetime1">
              <a:rPr lang="de-DE" smtClean="0"/>
              <a:t>27.07.2020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HCG- Handball-Club Mainz-Gonsenheim e.V  Postfach 230059 · 55051 Mainz-Gonsenheim</a:t>
            </a:r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E59B-0377-41A7-9BBE-9FFCC3EF3B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3235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F88C-5F68-4CE4-9818-C55976C7EFF3}" type="datetime1">
              <a:rPr lang="de-DE" smtClean="0"/>
              <a:t>27.07.2020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HCG- Handball-Club Mainz-Gonsenheim e.V  Postfach 230059 · 55051 Mainz-Gonsenheim</a:t>
            </a:r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E59B-0377-41A7-9BBE-9FFCC3EF3B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0748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5DD64-5743-40FC-BEDB-0A01A845E647}" type="datetime1">
              <a:rPr lang="de-DE" smtClean="0"/>
              <a:t>27.07.2020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HCG- Handball-Club Mainz-Gonsenheim e.V  Postfach 230059 · 55051 Mainz-Gonsenheim</a:t>
            </a: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E59B-0377-41A7-9BBE-9FFCC3EF3B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082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DD70D-D957-4955-A8DB-210A65F2D554}" type="datetime1">
              <a:rPr lang="de-DE" smtClean="0"/>
              <a:t>27.07.2020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HCG- Handball-Club Mainz-Gonsenheim e.V  Postfach 230059 · 55051 Mainz-Gonsenheim</a:t>
            </a: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E59B-0377-41A7-9BBE-9FFCC3EF3B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9558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384B79-3F8E-49F5-9EBD-25CD00D22AE7}" type="datetime1">
              <a:rPr lang="de-DE" smtClean="0"/>
              <a:t>27.07.2020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HCG- Handball-Club Mainz-Gonsenheim e.V  Postfach 230059 · 55051 Mainz-Gonsenheim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20E59B-0377-41A7-9BBE-9FFCC3EF3B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7501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nhaltsplatzhalt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0231" y="145266"/>
            <a:ext cx="1181770" cy="1073934"/>
          </a:xfrm>
          <a:effectLst/>
        </p:spPr>
      </p:pic>
      <p:sp>
        <p:nvSpPr>
          <p:cNvPr id="16" name="Textfeld 15"/>
          <p:cNvSpPr txBox="1"/>
          <p:nvPr/>
        </p:nvSpPr>
        <p:spPr>
          <a:xfrm>
            <a:off x="0" y="9287761"/>
            <a:ext cx="6858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www.hc-gonsenheim.de</a:t>
            </a:r>
            <a:endParaRPr lang="de-DE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4689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</Words>
  <Application>Microsoft Office PowerPoint</Application>
  <PresentationFormat>A4-Papier (210 x 297 mm)</PresentationFormat>
  <Paragraphs>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Braum, Lukas</dc:creator>
  <cp:lastModifiedBy>Braum, Lukas</cp:lastModifiedBy>
  <cp:revision>16</cp:revision>
  <dcterms:created xsi:type="dcterms:W3CDTF">2020-05-08T05:42:43Z</dcterms:created>
  <dcterms:modified xsi:type="dcterms:W3CDTF">2020-07-27T18:24:09Z</dcterms:modified>
</cp:coreProperties>
</file>