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6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8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8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07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1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2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5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5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231" y="145266"/>
            <a:ext cx="1181770" cy="1073934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0" y="9287761"/>
            <a:ext cx="685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www.hc-gonsenheim.de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A4-Papier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16</cp:revision>
  <dcterms:created xsi:type="dcterms:W3CDTF">2020-05-08T05:42:43Z</dcterms:created>
  <dcterms:modified xsi:type="dcterms:W3CDTF">2020-07-27T18:24:09Z</dcterms:modified>
</cp:coreProperties>
</file>