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02332E97-3D92-4C50-A0CF-2F7EF2B813A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54" d="100"/>
          <a:sy n="54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1969C-B563-4ACA-ABC1-C7FCB17620D8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535A8-0019-49A4-A5B0-73E9F4F30A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0795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6A963-2A0B-4935-9DB6-FE8AFFCEA599}" type="datetimeFigureOut">
              <a:rPr lang="de-DE" smtClean="0"/>
              <a:t>27.07.2020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HCG- Handball-Club Mainz-Gonsenheim e.V		Postfach 230059 · 55051 Mainz-Gonsenheim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40CD7-A64C-4357-9C1E-434012D64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1671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1CE7-1455-4985-9F51-2AA2654FF3E5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95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B75F-42E8-47E0-A063-FC6D23DD13DF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64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F67F-7E9E-403D-89F6-DD230ACFF31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78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8C0DA-A159-4906-BFE8-78BA98A78873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88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131-74F9-4867-818E-A99A176EE5D0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07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66E9-8162-43DF-8175-58215F261305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3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6B1F-3B8D-4166-B0E0-7CD39E08C927}" type="datetime1">
              <a:rPr lang="de-DE" smtClean="0"/>
              <a:t>27.07.2020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1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F61-AA85-4045-A316-3365FA4D8B01}" type="datetime1">
              <a:rPr lang="de-DE" smtClean="0"/>
              <a:t>27.07.2020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23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3F88C-5F68-4CE4-9818-C55976C7EFF3}" type="datetime1">
              <a:rPr lang="de-DE" smtClean="0"/>
              <a:t>27.07.2020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5DD64-5743-40FC-BEDB-0A01A845E647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8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DD70D-D957-4955-A8DB-210A65F2D554}" type="datetime1">
              <a:rPr lang="de-DE" smtClean="0"/>
              <a:t>27.07.2020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5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84B79-3F8E-49F5-9EBD-25CD00D22AE7}" type="datetime1">
              <a:rPr lang="de-DE" smtClean="0"/>
              <a:t>27.07.2020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HCG- Handball-Club Mainz-Gonsenheim e.V  Postfach 230059 · 55051 Mainz-Gonsenheim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E59B-0377-41A7-9BBE-9FFCC3EF3B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50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311" y="145266"/>
            <a:ext cx="1260690" cy="1145652"/>
          </a:xfrm>
          <a:effectLst/>
        </p:spPr>
      </p:pic>
      <p:sp>
        <p:nvSpPr>
          <p:cNvPr id="16" name="Textfeld 15"/>
          <p:cNvSpPr txBox="1"/>
          <p:nvPr/>
        </p:nvSpPr>
        <p:spPr>
          <a:xfrm>
            <a:off x="0" y="9198114"/>
            <a:ext cx="6858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HCG- Handball-Club Mainz-Gonsenheim e.V.	                                              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VR-Bank Mainz Niederlassung der VR-Bank Alzey-Worms</a:t>
            </a:r>
          </a:p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Vereinsregister AG Mainz 90 VR 1701 · Steuer-Nr. 26/674/0923/4         	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IBAN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: DE84550912000084877603</a:t>
            </a:r>
          </a:p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1. Vorsitzender Lukas Braum · Telefon 06131.9455884	                                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Mitglied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im Sportbund-Rheinhessen · Nr. 755</a:t>
            </a:r>
          </a:p>
          <a:p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Mainzer Straße 61 · 55124 Mainz-Gonsenheim 	                                                    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Mitglied im Handballverband Rheinhessen · Nr. 45133</a:t>
            </a:r>
          </a:p>
          <a:p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A4-Papier (210 x 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Braum, Lukas</dc:creator>
  <cp:lastModifiedBy>Braum, Lukas</cp:lastModifiedBy>
  <cp:revision>14</cp:revision>
  <dcterms:created xsi:type="dcterms:W3CDTF">2020-05-08T05:42:43Z</dcterms:created>
  <dcterms:modified xsi:type="dcterms:W3CDTF">2020-07-27T18:24:51Z</dcterms:modified>
</cp:coreProperties>
</file>