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4" d="100"/>
          <a:sy n="54" d="100"/>
        </p:scale>
        <p:origin x="236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6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78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8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07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3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1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23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8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5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0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089" y="145266"/>
            <a:ext cx="1049911" cy="954107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0" y="9198114"/>
            <a:ext cx="6858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HCG- Handball-Club Mainz-Gonsenheim e.V.	              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VR-Bank Mainz Niederlassung der VR-Bank Alzey-Worms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Vereinsregister AG Mainz 90 VR 1701 · Steuer-Nr. 26/674/0923/4         	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IBAN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: DE84550912000084877603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1. Vorsitzender Lukas Braum · Telefon 06131.9455884	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Mitglied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im Sportbund-Rheinhessen · Nr. 755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Mainzer Straße 61 · 55124 Mainz-Gonsenheim 	            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Mitglied im Handballverband Rheinhessen · Nr. 45133</a:t>
            </a:r>
          </a:p>
          <a:p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19282" y="145266"/>
            <a:ext cx="5652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Handball-Club</a:t>
            </a:r>
          </a:p>
          <a:p>
            <a:pPr algn="ctr"/>
            <a:r>
              <a:rPr lang="de-DE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Mainz-Gonsenheim e.V.</a:t>
            </a:r>
            <a:endParaRPr lang="de-DE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A4-Papier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14</cp:revision>
  <dcterms:created xsi:type="dcterms:W3CDTF">2020-05-08T05:42:43Z</dcterms:created>
  <dcterms:modified xsi:type="dcterms:W3CDTF">2020-07-27T18:25:00Z</dcterms:modified>
</cp:coreProperties>
</file>